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411B1F-E0EA-400D-B625-4D840D68F4D4}" type="datetimeFigureOut">
              <a:rPr lang="es-ES" smtClean="0"/>
              <a:t>09/01/2013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B63912-5E45-4D07-A98B-17BD0FAAC21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HERRBARIO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PARQUE DE NAVARRA</a:t>
            </a:r>
            <a:endParaRPr lang="es-E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Abeto blanco</a:t>
            </a:r>
            <a:endParaRPr lang="es-ES" dirty="0"/>
          </a:p>
        </p:txBody>
      </p:sp>
      <p:pic>
        <p:nvPicPr>
          <p:cNvPr id="4" name="Picture 3" descr="C:\Users\Lorena\Desktop\Nueva carpeta\P11814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58" y="2226916"/>
            <a:ext cx="6030884" cy="362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_tradnl" sz="9600" dirty="0" smtClean="0"/>
          </a:p>
          <a:p>
            <a:pPr>
              <a:buNone/>
            </a:pPr>
            <a:r>
              <a:rPr lang="es-ES_tradnl" sz="9600" dirty="0" smtClean="0"/>
              <a:t>	</a:t>
            </a:r>
            <a:r>
              <a:rPr lang="es-ES_tradnl" sz="9600" dirty="0" smtClean="0"/>
              <a:t>			FIN </a:t>
            </a:r>
            <a:endParaRPr lang="es-ES" sz="9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Tilo plateado</a:t>
            </a:r>
          </a:p>
          <a:p>
            <a:r>
              <a:rPr lang="es-ES_tradnl" dirty="0" smtClean="0"/>
              <a:t>Manzano</a:t>
            </a:r>
          </a:p>
          <a:p>
            <a:r>
              <a:rPr lang="es-ES_tradnl" dirty="0" smtClean="0"/>
              <a:t>Encina</a:t>
            </a:r>
          </a:p>
          <a:p>
            <a:r>
              <a:rPr lang="es-ES_tradnl" dirty="0" smtClean="0"/>
              <a:t>Roble </a:t>
            </a:r>
          </a:p>
          <a:p>
            <a:r>
              <a:rPr lang="es-ES_tradnl" dirty="0" smtClean="0"/>
              <a:t>Falso plátano</a:t>
            </a:r>
          </a:p>
          <a:p>
            <a:r>
              <a:rPr lang="es-ES_tradnl" dirty="0" smtClean="0"/>
              <a:t>Fresno</a:t>
            </a:r>
          </a:p>
          <a:p>
            <a:r>
              <a:rPr lang="es-ES_tradnl" dirty="0" smtClean="0"/>
              <a:t>Arce </a:t>
            </a:r>
            <a:r>
              <a:rPr lang="es-ES_tradnl" dirty="0" err="1" smtClean="0"/>
              <a:t>columnar</a:t>
            </a:r>
            <a:endParaRPr lang="es-ES_tradnl" dirty="0" smtClean="0"/>
          </a:p>
          <a:p>
            <a:r>
              <a:rPr lang="es-ES_tradnl" dirty="0" smtClean="0"/>
              <a:t>Abeto blanco</a:t>
            </a:r>
            <a:endParaRPr lang="es-E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Tilo plateado</a:t>
            </a:r>
            <a:endParaRPr lang="es-ES" dirty="0"/>
          </a:p>
        </p:txBody>
      </p:sp>
      <p:pic>
        <p:nvPicPr>
          <p:cNvPr id="4" name="Picture 3" descr="C:\Users\Lorena\Desktop\Nueva carpeta\P1181474 - copi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87" y="1875703"/>
            <a:ext cx="4360025" cy="4322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Manzano</a:t>
            </a:r>
            <a:endParaRPr lang="es-ES" dirty="0"/>
          </a:p>
        </p:txBody>
      </p:sp>
      <p:pic>
        <p:nvPicPr>
          <p:cNvPr id="4" name="Picture 2" descr="C:\Users\Lorena\Desktop\Nueva carpeta\P11814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2" y="2303809"/>
            <a:ext cx="6770716" cy="3466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Encina</a:t>
            </a:r>
            <a:endParaRPr lang="es-ES" dirty="0"/>
          </a:p>
        </p:txBody>
      </p:sp>
      <p:pic>
        <p:nvPicPr>
          <p:cNvPr id="4" name="Picture 2" descr="C:\Users\Lorena\Desktop\Nueva carpeta\P11814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98" y="2303809"/>
            <a:ext cx="6305204" cy="3466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Roble</a:t>
            </a:r>
            <a:endParaRPr lang="es-ES" dirty="0"/>
          </a:p>
        </p:txBody>
      </p:sp>
      <p:pic>
        <p:nvPicPr>
          <p:cNvPr id="4" name="Picture 2" descr="C:\Users\Lorena\Desktop\Nueva carpeta\P11814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" y="2156258"/>
            <a:ext cx="6970222" cy="3761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Falso plátano</a:t>
            </a:r>
            <a:endParaRPr lang="es-ES" dirty="0"/>
          </a:p>
        </p:txBody>
      </p:sp>
      <p:pic>
        <p:nvPicPr>
          <p:cNvPr id="4" name="Picture 2" descr="C:\Users\Lorena\Desktop\Nueva carpeta\P1181466 - copi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98" y="2264323"/>
            <a:ext cx="5162204" cy="3545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Fresno</a:t>
            </a:r>
            <a:endParaRPr lang="es-ES" dirty="0"/>
          </a:p>
        </p:txBody>
      </p:sp>
      <p:pic>
        <p:nvPicPr>
          <p:cNvPr id="4" name="Picture 2" descr="C:\Users\Lorena\Desktop\Nueva carpeta\P118146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07" y="2505392"/>
            <a:ext cx="6097385" cy="3063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Arce </a:t>
            </a:r>
            <a:r>
              <a:rPr lang="es-ES_tradnl" dirty="0" err="1" smtClean="0"/>
              <a:t>columnar</a:t>
            </a:r>
            <a:endParaRPr lang="es-ES" dirty="0"/>
          </a:p>
        </p:txBody>
      </p:sp>
      <p:pic>
        <p:nvPicPr>
          <p:cNvPr id="4" name="Picture 6" descr="C:\Users\Lorena\Desktop\Nueva carpeta\P11814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6" y="2376545"/>
            <a:ext cx="7078287" cy="3320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</TotalTime>
  <Words>29</Words>
  <Application>Microsoft Office PowerPoint</Application>
  <PresentationFormat>Presentación en pantalla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HERRBARIO</vt:lpstr>
      <vt:lpstr>Índice</vt:lpstr>
      <vt:lpstr>Tilo plateado</vt:lpstr>
      <vt:lpstr>Manzano</vt:lpstr>
      <vt:lpstr>Encina</vt:lpstr>
      <vt:lpstr>Roble</vt:lpstr>
      <vt:lpstr>Falso plátano</vt:lpstr>
      <vt:lpstr>Fresno</vt:lpstr>
      <vt:lpstr>Arce columnar</vt:lpstr>
      <vt:lpstr>Abeto blanco</vt:lpstr>
      <vt:lpstr>Diapositiva 11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HERRBARIO</dc:title>
  <dc:creator>Centor</dc:creator>
  <cp:lastModifiedBy>Centor</cp:lastModifiedBy>
  <cp:revision>3</cp:revision>
  <dcterms:created xsi:type="dcterms:W3CDTF">2013-01-09T09:05:11Z</dcterms:created>
  <dcterms:modified xsi:type="dcterms:W3CDTF">2013-01-09T09:19:36Z</dcterms:modified>
</cp:coreProperties>
</file>