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4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A51F-EB9D-4F69-8E52-0FC8C50EC97B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5CF515C-5850-429F-BC77-DA8D1E7DEA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0866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A51F-EB9D-4F69-8E52-0FC8C50EC97B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515C-5850-429F-BC77-DA8D1E7DEA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9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A51F-EB9D-4F69-8E52-0FC8C50EC97B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515C-5850-429F-BC77-DA8D1E7DEA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53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A51F-EB9D-4F69-8E52-0FC8C50EC97B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515C-5850-429F-BC77-DA8D1E7DEA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585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A50A51F-EB9D-4F69-8E52-0FC8C50EC97B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5CF515C-5850-429F-BC77-DA8D1E7DEA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508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A51F-EB9D-4F69-8E52-0FC8C50EC97B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515C-5850-429F-BC77-DA8D1E7DEA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2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A51F-EB9D-4F69-8E52-0FC8C50EC97B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515C-5850-429F-BC77-DA8D1E7DEA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021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A51F-EB9D-4F69-8E52-0FC8C50EC97B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515C-5850-429F-BC77-DA8D1E7DEA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072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A51F-EB9D-4F69-8E52-0FC8C50EC97B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515C-5850-429F-BC77-DA8D1E7DEA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93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A51F-EB9D-4F69-8E52-0FC8C50EC97B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515C-5850-429F-BC77-DA8D1E7DEA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40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A51F-EB9D-4F69-8E52-0FC8C50EC97B}" type="datetimeFigureOut">
              <a:rPr lang="es-ES" smtClean="0"/>
              <a:t>12/12/2016</a:t>
            </a:fld>
            <a:endParaRPr lang="es-E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515C-5850-429F-BC77-DA8D1E7DEA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217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50A51F-EB9D-4F69-8E52-0FC8C50EC97B}" type="datetimeFigureOut">
              <a:rPr lang="es-ES" smtClean="0"/>
              <a:t>12/12/2016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5CF515C-5850-429F-BC77-DA8D1E7DEA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611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58904" y="1847673"/>
            <a:ext cx="8915399" cy="2262781"/>
          </a:xfrm>
        </p:spPr>
        <p:txBody>
          <a:bodyPr/>
          <a:lstStyle/>
          <a:p>
            <a:pPr algn="ctr"/>
            <a:r>
              <a:rPr lang="es-ES" b="1" dirty="0" smtClean="0"/>
              <a:t>HERBARIO</a:t>
            </a:r>
            <a:br>
              <a:rPr lang="es-ES" b="1" dirty="0" smtClean="0"/>
            </a:br>
            <a:r>
              <a:rPr lang="es-ES" b="1" dirty="0" smtClean="0"/>
              <a:t>NAVARRA I 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28214" y="5278356"/>
            <a:ext cx="9156319" cy="824249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Itxaso Montaño Estévez, Saioa Montaño Vizcay, Amaya </a:t>
            </a:r>
            <a:r>
              <a:rPr lang="es-ES" dirty="0" err="1" smtClean="0"/>
              <a:t>Eransus</a:t>
            </a:r>
            <a:r>
              <a:rPr lang="es-ES" dirty="0" smtClean="0"/>
              <a:t>, Sarah Millán, Nacho </a:t>
            </a:r>
            <a:r>
              <a:rPr lang="es-ES" dirty="0" err="1" smtClean="0"/>
              <a:t>Lapieza</a:t>
            </a:r>
            <a:r>
              <a:rPr lang="es-ES" dirty="0" err="1"/>
              <a:t>,</a:t>
            </a:r>
            <a:r>
              <a:rPr lang="es-ES" dirty="0" err="1" smtClean="0"/>
              <a:t>Cristina</a:t>
            </a:r>
            <a:r>
              <a:rPr lang="es-ES" dirty="0" smtClean="0"/>
              <a:t> León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51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3549" y="2776467"/>
            <a:ext cx="5556739" cy="1049945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 smtClean="0"/>
              <a:t>PINO ALBAR</a:t>
            </a:r>
            <a:endParaRPr lang="es-ES" sz="4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5"/>
          <a:stretch/>
        </p:blipFill>
        <p:spPr>
          <a:xfrm>
            <a:off x="6663397" y="0"/>
            <a:ext cx="5528603" cy="689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4082" y="2510379"/>
            <a:ext cx="3459949" cy="1287897"/>
          </a:xfrm>
        </p:spPr>
        <p:txBody>
          <a:bodyPr/>
          <a:lstStyle/>
          <a:p>
            <a:pPr algn="ctr"/>
            <a:r>
              <a:rPr lang="es-ES" dirty="0" smtClean="0"/>
              <a:t>ABETO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6062505" y="0"/>
            <a:ext cx="6129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0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552583"/>
            <a:ext cx="5035530" cy="1609344"/>
          </a:xfrm>
        </p:spPr>
        <p:txBody>
          <a:bodyPr/>
          <a:lstStyle/>
          <a:p>
            <a:pPr algn="ctr"/>
            <a:r>
              <a:rPr lang="es-ES" dirty="0" smtClean="0"/>
              <a:t>MAGNOLIO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35" y="0"/>
            <a:ext cx="5763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2383" y="2636989"/>
            <a:ext cx="3572490" cy="1609344"/>
          </a:xfrm>
        </p:spPr>
        <p:txBody>
          <a:bodyPr/>
          <a:lstStyle/>
          <a:p>
            <a:pPr algn="ctr"/>
            <a:r>
              <a:rPr lang="es-ES" dirty="0" smtClean="0"/>
              <a:t>ROBLE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83" y="0"/>
            <a:ext cx="5566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1196" y="2679192"/>
            <a:ext cx="3347407" cy="1609344"/>
          </a:xfrm>
        </p:spPr>
        <p:txBody>
          <a:bodyPr/>
          <a:lstStyle/>
          <a:p>
            <a:pPr algn="ctr"/>
            <a:r>
              <a:rPr lang="es-ES" dirty="0" smtClean="0"/>
              <a:t>FRESNO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0" r="9039" b="8102"/>
          <a:stretch/>
        </p:blipFill>
        <p:spPr>
          <a:xfrm>
            <a:off x="6457071" y="-1"/>
            <a:ext cx="5734929" cy="700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397838"/>
            <a:ext cx="4205537" cy="13301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TILO PLATEADO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50" y="0"/>
            <a:ext cx="8295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269" y="2693259"/>
            <a:ext cx="10058400" cy="1609344"/>
          </a:xfrm>
        </p:spPr>
        <p:txBody>
          <a:bodyPr/>
          <a:lstStyle/>
          <a:p>
            <a:pPr algn="ctr"/>
            <a:r>
              <a:rPr lang="es-ES" dirty="0" smtClean="0"/>
              <a:t>GRACIAS POR VUESTRA ATENCIÓN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69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Tipo de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31</TotalTime>
  <Words>30</Words>
  <Application>Microsoft Office PowerPoint</Application>
  <PresentationFormat>Panorámica</PresentationFormat>
  <Paragraphs>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Rockwell</vt:lpstr>
      <vt:lpstr>Rockwell Condensed</vt:lpstr>
      <vt:lpstr>Wingdings</vt:lpstr>
      <vt:lpstr>Tipo de madera</vt:lpstr>
      <vt:lpstr>HERBARIO NAVARRA I </vt:lpstr>
      <vt:lpstr>PINO ALBAR</vt:lpstr>
      <vt:lpstr>ABETO</vt:lpstr>
      <vt:lpstr>MAGNOLIO</vt:lpstr>
      <vt:lpstr>ROBLE</vt:lpstr>
      <vt:lpstr>FRESNO</vt:lpstr>
      <vt:lpstr>TILO PLATEADO</vt:lpstr>
      <vt:lpstr>GRACIAS POR VUESTRA ATENCIÓN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HERBARIO NAVARRA I</dc:title>
  <dc:creator>Saioa Montaño Vizcay</dc:creator>
  <cp:lastModifiedBy>Saioa Montaño Vizcay</cp:lastModifiedBy>
  <cp:revision>4</cp:revision>
  <dcterms:created xsi:type="dcterms:W3CDTF">2016-12-12T09:27:01Z</dcterms:created>
  <dcterms:modified xsi:type="dcterms:W3CDTF">2016-12-12T09:58:52Z</dcterms:modified>
</cp:coreProperties>
</file>