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5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52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78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54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2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1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18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3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00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1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B69148-4BD5-46FE-9C12-1C39AC3BDBA3}" type="datetimeFigureOut">
              <a:rPr lang="es-ES" smtClean="0"/>
              <a:t>15/12/2016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909AFD-FD47-447B-8AB3-86EDBA135F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4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 smtClean="0"/>
              <a:t>HERBARIO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ES" b="1" dirty="0" smtClean="0"/>
              <a:t>ZONA ASIA</a:t>
            </a:r>
          </a:p>
          <a:p>
            <a:pPr algn="r"/>
            <a:r>
              <a:rPr lang="es-ES" dirty="0" smtClean="0"/>
              <a:t>Componentes: </a:t>
            </a:r>
            <a:r>
              <a:rPr lang="es-ES" dirty="0" err="1" smtClean="0"/>
              <a:t>nora</a:t>
            </a:r>
            <a:r>
              <a:rPr lang="es-ES" dirty="0" smtClean="0"/>
              <a:t> </a:t>
            </a:r>
            <a:r>
              <a:rPr lang="es-ES" dirty="0" err="1" smtClean="0"/>
              <a:t>ausin</a:t>
            </a:r>
            <a:r>
              <a:rPr lang="es-ES" dirty="0" smtClean="0"/>
              <a:t>, Teresa Iribarren, Miriam </a:t>
            </a:r>
            <a:r>
              <a:rPr lang="es-ES" dirty="0" err="1" smtClean="0"/>
              <a:t>mur</a:t>
            </a:r>
            <a:r>
              <a:rPr lang="es-ES" dirty="0" smtClean="0"/>
              <a:t> y </a:t>
            </a:r>
            <a:r>
              <a:rPr lang="es-ES" dirty="0" err="1" smtClean="0"/>
              <a:t>sara</a:t>
            </a:r>
            <a:r>
              <a:rPr lang="es-ES" dirty="0" smtClean="0"/>
              <a:t> osta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ÁRBOLES DE HOJA CADUCA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ROSA DE SIRIA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AVELLANO DE TURQUIA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METASECUOYA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ROSA DE SIRIA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318" y="866268"/>
            <a:ext cx="4323250" cy="6283233"/>
          </a:xfrm>
        </p:spPr>
      </p:pic>
    </p:spTree>
    <p:extLst>
      <p:ext uri="{BB962C8B-B14F-4D97-AF65-F5344CB8AC3E}">
        <p14:creationId xmlns:p14="http://schemas.microsoft.com/office/powerpoint/2010/main" val="668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AVELLANO DE TURQUÍA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846263"/>
            <a:ext cx="7027817" cy="4499599"/>
          </a:xfrm>
        </p:spPr>
      </p:pic>
    </p:spTree>
    <p:extLst>
      <p:ext uri="{BB962C8B-B14F-4D97-AF65-F5344CB8AC3E}">
        <p14:creationId xmlns:p14="http://schemas.microsoft.com/office/powerpoint/2010/main" val="27054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METASECUOYA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1955" y="627870"/>
            <a:ext cx="4342845" cy="6779623"/>
          </a:xfrm>
        </p:spPr>
      </p:pic>
    </p:spTree>
    <p:extLst>
      <p:ext uri="{BB962C8B-B14F-4D97-AF65-F5344CB8AC3E}">
        <p14:creationId xmlns:p14="http://schemas.microsoft.com/office/powerpoint/2010/main" val="38669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ÁRBOLES DE HOJA PERENNE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PALMERA CHINA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CRIPTOMERIA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TEJO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15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PALMERA CHINA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020" y="867571"/>
            <a:ext cx="4312955" cy="6413863"/>
          </a:xfrm>
        </p:spPr>
      </p:pic>
    </p:spTree>
    <p:extLst>
      <p:ext uri="{BB962C8B-B14F-4D97-AF65-F5344CB8AC3E}">
        <p14:creationId xmlns:p14="http://schemas.microsoft.com/office/powerpoint/2010/main" val="27883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CRIPTOMERIA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1475" y="849081"/>
            <a:ext cx="4480559" cy="6492243"/>
          </a:xfrm>
        </p:spPr>
      </p:pic>
    </p:spTree>
    <p:extLst>
      <p:ext uri="{BB962C8B-B14F-4D97-AF65-F5344CB8AC3E}">
        <p14:creationId xmlns:p14="http://schemas.microsoft.com/office/powerpoint/2010/main" val="1468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TEJO</a:t>
            </a:r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1846263"/>
            <a:ext cx="6479177" cy="4313453"/>
          </a:xfrm>
        </p:spPr>
      </p:pic>
    </p:spTree>
    <p:extLst>
      <p:ext uri="{BB962C8B-B14F-4D97-AF65-F5344CB8AC3E}">
        <p14:creationId xmlns:p14="http://schemas.microsoft.com/office/powerpoint/2010/main" val="35658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</TotalTime>
  <Words>46</Words>
  <Application>Microsoft Office PowerPoint</Application>
  <PresentationFormat>Panorámica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Retrospección</vt:lpstr>
      <vt:lpstr>HERBARIO</vt:lpstr>
      <vt:lpstr>ÁRBOLES DE HOJA CADUCA</vt:lpstr>
      <vt:lpstr>ROSA DE SIRIA</vt:lpstr>
      <vt:lpstr>AVELLANO DE TURQUÍA</vt:lpstr>
      <vt:lpstr>METASECUOYA</vt:lpstr>
      <vt:lpstr>ÁRBOLES DE HOJA PERENNE</vt:lpstr>
      <vt:lpstr>PALMERA CHINA</vt:lpstr>
      <vt:lpstr>CRIPTOMERIA</vt:lpstr>
      <vt:lpstr>TEJO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HERBARIO</dc:title>
  <dc:creator>Miriam Mur Moreno</dc:creator>
  <cp:lastModifiedBy>Miriam Mur Moreno</cp:lastModifiedBy>
  <cp:revision>3</cp:revision>
  <dcterms:created xsi:type="dcterms:W3CDTF">2016-12-12T10:27:27Z</dcterms:created>
  <dcterms:modified xsi:type="dcterms:W3CDTF">2016-12-15T09:59:21Z</dcterms:modified>
</cp:coreProperties>
</file>