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3E720-BAAC-48A1-8061-A893F3AA0B78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B6320-3C71-4C4A-B3A9-9706689DF7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5745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B6320-3C71-4C4A-B3A9-9706689DF73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323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45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759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91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0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32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1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49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144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47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00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373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B037F-A457-4264-8388-4D504D4EF97F}" type="datetimeFigureOut">
              <a:rPr lang="es-ES" smtClean="0"/>
              <a:t>31/01/2017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6E6C8-996A-4C12-9704-8E6220A4C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44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1800" y="558800"/>
            <a:ext cx="2933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 smtClean="0"/>
              <a:t>Cosmovisión/ filosofía</a:t>
            </a:r>
            <a:r>
              <a:rPr lang="es-ES" sz="1400" dirty="0" smtClean="0"/>
              <a:t>: la célula es la unidad básica más pequeña de los seres vivos y es capaz de realizar todas sus funciones. </a:t>
            </a:r>
            <a:endParaRPr lang="es-ES" sz="1400" dirty="0"/>
          </a:p>
        </p:txBody>
      </p:sp>
      <p:grpSp>
        <p:nvGrpSpPr>
          <p:cNvPr id="15" name="Grupo 14"/>
          <p:cNvGrpSpPr/>
          <p:nvPr/>
        </p:nvGrpSpPr>
        <p:grpSpPr>
          <a:xfrm>
            <a:off x="330200" y="558800"/>
            <a:ext cx="11214100" cy="4622800"/>
            <a:chOff x="330200" y="558800"/>
            <a:chExt cx="11214100" cy="4991100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330200" y="558800"/>
              <a:ext cx="299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>
              <a:off x="3327400" y="558800"/>
              <a:ext cx="2197100" cy="4978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flipV="1">
              <a:off x="5537200" y="558800"/>
              <a:ext cx="2565400" cy="4991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>
              <a:off x="8089900" y="558800"/>
              <a:ext cx="345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uadroTexto 12"/>
          <p:cNvSpPr txBox="1"/>
          <p:nvPr/>
        </p:nvSpPr>
        <p:spPr>
          <a:xfrm>
            <a:off x="4749800" y="558799"/>
            <a:ext cx="195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¿Cuáles son las principales partes de la célula?</a:t>
            </a:r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8089900" y="558799"/>
            <a:ext cx="406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 smtClean="0"/>
              <a:t>Juicios de valor: </a:t>
            </a:r>
            <a:r>
              <a:rPr lang="es-ES" sz="1400" dirty="0" smtClean="0"/>
              <a:t>las observaciones permiten la diferenciación de los diferentes orgánulos de los tipos celulares. </a:t>
            </a:r>
            <a:endParaRPr lang="es-ES" sz="14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511550" y="5524685"/>
            <a:ext cx="40259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Acontecimientos y objetos</a:t>
            </a:r>
          </a:p>
          <a:p>
            <a:pPr algn="just"/>
            <a:r>
              <a:rPr lang="es-ES" sz="1400" dirty="0" smtClean="0"/>
              <a:t>1. Observación de 3 muestras diferentes.</a:t>
            </a:r>
          </a:p>
          <a:p>
            <a:pPr algn="just"/>
            <a:r>
              <a:rPr lang="es-ES" sz="1400" dirty="0" smtClean="0"/>
              <a:t>2. Asegurarse que cada muestra es de un tipo celular.</a:t>
            </a:r>
          </a:p>
          <a:p>
            <a:pPr algn="just"/>
            <a:r>
              <a:rPr lang="es-ES" sz="1400" dirty="0" smtClean="0"/>
              <a:t>3. Determinar los orgánulos característicos de cada tipo celular.</a:t>
            </a:r>
            <a:endParaRPr lang="es-ES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155700" y="1834398"/>
            <a:ext cx="302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Teoría: </a:t>
            </a:r>
            <a:r>
              <a:rPr lang="es-ES" sz="1400" dirty="0" smtClean="0"/>
              <a:t>teoría celular, microscopía</a:t>
            </a:r>
            <a:r>
              <a:rPr lang="es-ES" sz="1400" b="1" dirty="0" smtClean="0"/>
              <a:t> </a:t>
            </a:r>
            <a:endParaRPr lang="es-ES" sz="14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327150" y="2399965"/>
            <a:ext cx="3022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 smtClean="0"/>
              <a:t>Principios teóricos: </a:t>
            </a:r>
          </a:p>
          <a:p>
            <a:pPr algn="just"/>
            <a:r>
              <a:rPr lang="es-ES" sz="1400" dirty="0" smtClean="0"/>
              <a:t>1. La célula esta formada por orgánulos.</a:t>
            </a:r>
          </a:p>
          <a:p>
            <a:pPr algn="just"/>
            <a:r>
              <a:rPr lang="es-ES" sz="1400" dirty="0" smtClean="0"/>
              <a:t>2. Cada tipo celular tienen unos orgánulos característicos.</a:t>
            </a:r>
            <a:endParaRPr lang="es-ES" sz="14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790700" y="3823852"/>
            <a:ext cx="34417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Conceptos teóricos: </a:t>
            </a:r>
            <a:endParaRPr lang="es-ES" sz="1400" dirty="0" smtClean="0"/>
          </a:p>
          <a:p>
            <a:r>
              <a:rPr lang="es-ES" sz="1400" dirty="0" smtClean="0"/>
              <a:t>célula, orgánulo, pared celular, membrana plasmática, citoplasma, ribosomas, núcleo, vacuola, cloroplasto, mitocondria, aparato de Golgi.</a:t>
            </a:r>
            <a:endParaRPr lang="es-ES" sz="14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5851525" y="4509901"/>
            <a:ext cx="3168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Registros: </a:t>
            </a:r>
            <a:r>
              <a:rPr lang="es-ES" sz="1400" dirty="0" smtClean="0"/>
              <a:t>Anotaciones y dibujos hechos en clase de las muestras observadas (cuaderno de laboratorio).</a:t>
            </a:r>
            <a:endParaRPr lang="es-ES" sz="14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502400" y="3622759"/>
            <a:ext cx="5041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Transformaciones: </a:t>
            </a:r>
            <a:r>
              <a:rPr lang="es-ES" sz="1400" dirty="0" smtClean="0"/>
              <a:t>Rellenar el esquema de cada tipo celular en base a la teoría trabajada y las observaciones hechas a microscopio.</a:t>
            </a:r>
            <a:endParaRPr lang="es-ES" sz="14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7585076" y="1424813"/>
            <a:ext cx="44545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 smtClean="0"/>
              <a:t>Juicios de conocimientos: </a:t>
            </a:r>
            <a:r>
              <a:rPr lang="es-ES" sz="1400" dirty="0" smtClean="0"/>
              <a:t>Los orgánulos de las células vegetales son: pared celular, vacuola, cloroplasto, </a:t>
            </a:r>
            <a:r>
              <a:rPr lang="es-ES" sz="1400" dirty="0" err="1" smtClean="0"/>
              <a:t>mb</a:t>
            </a:r>
            <a:r>
              <a:rPr lang="es-ES" sz="1400" dirty="0" smtClean="0"/>
              <a:t>. plasmática, mitocondria, ap. Golgi y núcleo.</a:t>
            </a:r>
          </a:p>
          <a:p>
            <a:pPr algn="just"/>
            <a:r>
              <a:rPr lang="es-ES" sz="1400" dirty="0" smtClean="0"/>
              <a:t>Los orgánulos principales de la célula animal son: citoplasma, ribosomas, núcleo, ap. Golgi, </a:t>
            </a:r>
            <a:r>
              <a:rPr lang="es-ES" sz="1400" dirty="0" err="1" smtClean="0"/>
              <a:t>mb</a:t>
            </a:r>
            <a:r>
              <a:rPr lang="es-ES" sz="1400" dirty="0" smtClean="0"/>
              <a:t>. plasmática y mitocondria.</a:t>
            </a:r>
          </a:p>
          <a:p>
            <a:pPr algn="just"/>
            <a:r>
              <a:rPr lang="es-ES" sz="1400" dirty="0" smtClean="0"/>
              <a:t>Los orgánulos principales de la célula procariota son: cápsula, material genético, </a:t>
            </a:r>
            <a:r>
              <a:rPr lang="es-ES" sz="1400" dirty="0" err="1" smtClean="0"/>
              <a:t>mb</a:t>
            </a:r>
            <a:r>
              <a:rPr lang="es-ES" sz="1400" dirty="0" smtClean="0"/>
              <a:t> y pared celular, (</a:t>
            </a:r>
            <a:r>
              <a:rPr lang="es-ES" sz="1400" dirty="0" err="1" smtClean="0"/>
              <a:t>pili</a:t>
            </a:r>
            <a:r>
              <a:rPr lang="es-ES" sz="1400" dirty="0" smtClean="0"/>
              <a:t> y flagelos), citoplasma y ribosomas.</a:t>
            </a:r>
            <a:endParaRPr lang="es-ES" sz="1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0668000" y="650205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*</a:t>
            </a:r>
            <a:r>
              <a:rPr lang="es-ES" sz="1400" dirty="0" err="1" smtClean="0"/>
              <a:t>mb</a:t>
            </a:r>
            <a:r>
              <a:rPr lang="es-ES" sz="1400" dirty="0" smtClean="0"/>
              <a:t>=membrana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9063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270</Words>
  <Application>Microsoft Office PowerPoint</Application>
  <PresentationFormat>Panorámica</PresentationFormat>
  <Paragraphs>20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UPNA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%username%</dc:creator>
  <cp:lastModifiedBy>labora1</cp:lastModifiedBy>
  <cp:revision>8</cp:revision>
  <dcterms:created xsi:type="dcterms:W3CDTF">2017-01-26T15:36:57Z</dcterms:created>
  <dcterms:modified xsi:type="dcterms:W3CDTF">2017-01-31T17:20:23Z</dcterms:modified>
</cp:coreProperties>
</file>